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slide4.xml" ContentType="application/vnd.openxmlformats-officedocument.presentationml.slide+xml"/>
  <Override PartName="/ppt/media/image1.png" ContentType="image/png"/>
  <Override PartName="/ppt/media/audio1.wav" ContentType="audio/x-wav"/>
  <Override PartName="/ppt/media/image9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</p:sldIdLst>
  <p:sldSz cx="9144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subTitle"/>
          </p:nvPr>
        </p:nvSpPr>
        <p:spPr>
          <a:xfrm>
            <a:off x="1793160" y="4372200"/>
            <a:ext cx="65120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3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subTitle"/>
          </p:nvPr>
        </p:nvSpPr>
        <p:spPr>
          <a:xfrm>
            <a:off x="1793160" y="4372200"/>
            <a:ext cx="65120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7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38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subTitle"/>
          </p:nvPr>
        </p:nvSpPr>
        <p:spPr>
          <a:xfrm>
            <a:off x="1793160" y="4372200"/>
            <a:ext cx="6512040" cy="529776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 lIns="0" rIns="0" tIns="0" bIns="0" anchor="ctr">
            <a:spAutoFit/>
          </a:bodyPr>
          <a:p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 hidden="1"/>
          <p:cNvSpPr/>
          <p:nvPr/>
        </p:nvSpPr>
        <p:spPr>
          <a:xfrm>
            <a:off x="0" y="5105520"/>
            <a:ext cx="9143640" cy="17521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CustomShape 2" hidden="1"/>
          <p:cNvSpPr/>
          <p:nvPr/>
        </p:nvSpPr>
        <p:spPr>
          <a:xfrm>
            <a:off x="0" y="0"/>
            <a:ext cx="9143640" cy="51051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CustomShape 3" hidden="1"/>
          <p:cNvSpPr/>
          <p:nvPr/>
        </p:nvSpPr>
        <p:spPr>
          <a:xfrm>
            <a:off x="0" y="3768480"/>
            <a:ext cx="9143640" cy="228564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CustomShape 4" hidden="1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CustomShape 5"/>
          <p:cNvSpPr/>
          <p:nvPr/>
        </p:nvSpPr>
        <p:spPr>
          <a:xfrm>
            <a:off x="0" y="3866760"/>
            <a:ext cx="9143640" cy="299088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CustomShape 6"/>
          <p:cNvSpPr/>
          <p:nvPr/>
        </p:nvSpPr>
        <p:spPr>
          <a:xfrm>
            <a:off x="0" y="0"/>
            <a:ext cx="9143640" cy="38664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CustomShape 7"/>
          <p:cNvSpPr/>
          <p:nvPr/>
        </p:nvSpPr>
        <p:spPr>
          <a:xfrm>
            <a:off x="0" y="2652480"/>
            <a:ext cx="9143640" cy="228564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CustomShape 8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" name="PlaceHolder 9"/>
          <p:cNvSpPr>
            <a:spLocks noGrp="1"/>
          </p:cNvSpPr>
          <p:nvPr>
            <p:ph type="dt"/>
          </p:nvPr>
        </p:nvSpPr>
        <p:spPr>
          <a:xfrm>
            <a:off x="6172200" y="6172200"/>
            <a:ext cx="25142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18FB7BB6-5A9B-4742-A083-41E06EF20A87}" type="datetime">
              <a:rPr b="1" lang="ru-RU" sz="1100" spc="-1" strike="noStrike">
                <a:solidFill>
                  <a:srgbClr val="808080"/>
                </a:solidFill>
                <a:latin typeface="Trebuchet MS"/>
              </a:rPr>
              <a:t>2.11.20</a:t>
            </a:fld>
            <a:endParaRPr b="0" lang="ru-RU" sz="1100" spc="-1" strike="noStrike">
              <a:latin typeface="Times New Roman"/>
            </a:endParaRPr>
          </a:p>
        </p:txBody>
      </p:sp>
      <p:sp>
        <p:nvSpPr>
          <p:cNvPr id="9" name="PlaceHolder 10"/>
          <p:cNvSpPr>
            <a:spLocks noGrp="1"/>
          </p:cNvSpPr>
          <p:nvPr>
            <p:ph type="ftr"/>
          </p:nvPr>
        </p:nvSpPr>
        <p:spPr>
          <a:xfrm>
            <a:off x="457200" y="6172200"/>
            <a:ext cx="33523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0" name="PlaceHolder 11"/>
          <p:cNvSpPr>
            <a:spLocks noGrp="1"/>
          </p:cNvSpPr>
          <p:nvPr>
            <p:ph type="sldNum"/>
          </p:nvPr>
        </p:nvSpPr>
        <p:spPr>
          <a:xfrm>
            <a:off x="3809880" y="6172200"/>
            <a:ext cx="18284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B08AE78C-ABFD-45BF-973B-9F7463DFBF6E}" type="slidenum">
              <a:rPr b="1" lang="ru-RU" sz="1200" spc="-1" strike="noStrike">
                <a:solidFill>
                  <a:srgbClr val="808080"/>
                </a:solidFill>
                <a:latin typeface="Trebuchet MS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1" name="PlaceHolder 12"/>
          <p:cNvSpPr>
            <a:spLocks noGrp="1"/>
          </p:cNvSpPr>
          <p:nvPr>
            <p:ph type="title"/>
          </p:nvPr>
        </p:nvSpPr>
        <p:spPr>
          <a:xfrm>
            <a:off x="817560" y="3132360"/>
            <a:ext cx="7175160" cy="1792800"/>
          </a:xfrm>
          <a:prstGeom prst="rect">
            <a:avLst/>
          </a:prstGeom>
        </p:spPr>
        <p:txBody>
          <a:bodyPr>
            <a:noAutofit/>
          </a:bodyPr>
          <a:p>
            <a:pPr marL="640080" indent="-456840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b="1" lang="ru-RU" sz="5400" spc="-1" strike="noStrike">
                <a:solidFill>
                  <a:srgbClr val="404040"/>
                </a:solidFill>
                <a:latin typeface="Trebuchet MS"/>
              </a:rPr>
              <a:t>Образец заголовка</a:t>
            </a:r>
            <a:endParaRPr b="0" lang="ru-RU" sz="54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2" name="PlaceHolder 1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00" spc="-1" strike="noStrike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600" spc="-1" strike="noStrike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  <a:endParaRPr b="0" lang="ru-RU" sz="1600" spc="-1" strike="noStrike">
              <a:solidFill>
                <a:srgbClr val="404040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0" y="5105520"/>
            <a:ext cx="9143640" cy="17521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CustomShape 2"/>
          <p:cNvSpPr/>
          <p:nvPr/>
        </p:nvSpPr>
        <p:spPr>
          <a:xfrm>
            <a:off x="0" y="0"/>
            <a:ext cx="9143640" cy="51051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CustomShape 3"/>
          <p:cNvSpPr/>
          <p:nvPr/>
        </p:nvSpPr>
        <p:spPr>
          <a:xfrm>
            <a:off x="0" y="3768480"/>
            <a:ext cx="9143640" cy="228564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CustomShape 4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PlaceHolder 5"/>
          <p:cNvSpPr>
            <a:spLocks noGrp="1"/>
          </p:cNvSpPr>
          <p:nvPr>
            <p:ph type="dt"/>
          </p:nvPr>
        </p:nvSpPr>
        <p:spPr>
          <a:xfrm>
            <a:off x="6172200" y="6172200"/>
            <a:ext cx="25142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FF272D94-4D7F-4BAE-AAA7-F1A6B58EB2F0}" type="datetime">
              <a:rPr b="1" lang="ru-RU" sz="1100" spc="-1" strike="noStrike">
                <a:solidFill>
                  <a:srgbClr val="808080"/>
                </a:solidFill>
                <a:latin typeface="Trebuchet MS"/>
              </a:rPr>
              <a:t>2.11.20</a:t>
            </a:fld>
            <a:endParaRPr b="0" lang="ru-RU" sz="1100" spc="-1" strike="noStrike">
              <a:latin typeface="Times New Roman"/>
            </a:endParaRPr>
          </a:p>
        </p:txBody>
      </p:sp>
      <p:sp>
        <p:nvSpPr>
          <p:cNvPr id="54" name="PlaceHolder 6"/>
          <p:cNvSpPr>
            <a:spLocks noGrp="1"/>
          </p:cNvSpPr>
          <p:nvPr>
            <p:ph type="ftr"/>
          </p:nvPr>
        </p:nvSpPr>
        <p:spPr>
          <a:xfrm>
            <a:off x="457200" y="6172200"/>
            <a:ext cx="33523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55" name="PlaceHolder 7"/>
          <p:cNvSpPr>
            <a:spLocks noGrp="1"/>
          </p:cNvSpPr>
          <p:nvPr>
            <p:ph type="sldNum"/>
          </p:nvPr>
        </p:nvSpPr>
        <p:spPr>
          <a:xfrm>
            <a:off x="3809880" y="6172200"/>
            <a:ext cx="18284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502F46B4-A284-422C-A471-289698DD1473}" type="slidenum">
              <a:rPr b="1" lang="ru-RU" sz="1200" spc="-1" strike="noStrike">
                <a:solidFill>
                  <a:srgbClr val="808080"/>
                </a:solidFill>
                <a:latin typeface="Trebuchet MS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56" name="PlaceHolder 8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solidFill>
                  <a:srgbClr val="000000"/>
                </a:solidFill>
                <a:latin typeface="Trebuchet MS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57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00" spc="-1" strike="noStrike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600" spc="-1" strike="noStrike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  <a:endParaRPr b="0" lang="ru-RU" sz="1600" spc="-1" strike="noStrike">
              <a:solidFill>
                <a:srgbClr val="404040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CustomShape 1"/>
          <p:cNvSpPr/>
          <p:nvPr/>
        </p:nvSpPr>
        <p:spPr>
          <a:xfrm>
            <a:off x="0" y="5105520"/>
            <a:ext cx="9143640" cy="175212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CustomShape 2"/>
          <p:cNvSpPr/>
          <p:nvPr/>
        </p:nvSpPr>
        <p:spPr>
          <a:xfrm>
            <a:off x="0" y="0"/>
            <a:ext cx="9143640" cy="510516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b4dcfa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CustomShape 3"/>
          <p:cNvSpPr/>
          <p:nvPr/>
        </p:nvSpPr>
        <p:spPr>
          <a:xfrm>
            <a:off x="0" y="3768480"/>
            <a:ext cx="9143640" cy="2285640"/>
          </a:xfrm>
          <a:prstGeom prst="rect">
            <a:avLst/>
          </a:prstGeom>
          <a:gradFill rotWithShape="0">
            <a:gsLst>
              <a:gs pos="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CustomShape 4"/>
          <p:cNvSpPr/>
          <p:nvPr/>
        </p:nvSpPr>
        <p:spPr>
          <a:xfrm>
            <a:off x="0" y="1600200"/>
            <a:ext cx="9143640" cy="5105160"/>
          </a:xfrm>
          <a:prstGeom prst="ellipse">
            <a:avLst/>
          </a:prstGeom>
          <a:gradFill rotWithShape="0">
            <a:gsLst>
              <a:gs pos="0">
                <a:srgbClr val="ffffff"/>
              </a:gs>
              <a:gs pos="100000">
                <a:srgbClr val="ffffff"/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PlaceHolder 5"/>
          <p:cNvSpPr>
            <a:spLocks noGrp="1"/>
          </p:cNvSpPr>
          <p:nvPr>
            <p:ph type="title"/>
          </p:nvPr>
        </p:nvSpPr>
        <p:spPr>
          <a:xfrm>
            <a:off x="1793160" y="4372200"/>
            <a:ext cx="6512040" cy="1142640"/>
          </a:xfrm>
          <a:prstGeom prst="rect">
            <a:avLst/>
          </a:prstGeom>
        </p:spPr>
        <p:txBody>
          <a:bodyPr>
            <a:noAutofit/>
          </a:bodyPr>
          <a:p>
            <a:pPr marL="320040" indent="-319680" algn="r">
              <a:lnSpc>
                <a:spcPct val="100000"/>
              </a:lnSpc>
              <a:buClr>
                <a:srgbClr val="c3260c"/>
              </a:buClr>
              <a:buSzPct val="128000"/>
              <a:buFont typeface="Georgia"/>
              <a:buChar char="*"/>
            </a:pPr>
            <a:r>
              <a:rPr b="1" lang="ru-RU" sz="4600" spc="-1" strike="noStrike">
                <a:solidFill>
                  <a:srgbClr val="404040"/>
                </a:solidFill>
                <a:latin typeface="Trebuchet MS"/>
              </a:rPr>
              <a:t>Образец заголовка</a:t>
            </a:r>
            <a:endParaRPr b="0" lang="ru-RU" sz="4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99" name="PlaceHolder 6"/>
          <p:cNvSpPr>
            <a:spLocks noGrp="1"/>
          </p:cNvSpPr>
          <p:nvPr>
            <p:ph type="dt"/>
          </p:nvPr>
        </p:nvSpPr>
        <p:spPr>
          <a:xfrm>
            <a:off x="6172200" y="6172200"/>
            <a:ext cx="25142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r">
              <a:lnSpc>
                <a:spcPct val="100000"/>
              </a:lnSpc>
            </a:pPr>
            <a:fld id="{AB8D78E9-9180-4024-9736-D0D064D3B523}" type="datetime">
              <a:rPr b="1" lang="ru-RU" sz="1100" spc="-1" strike="noStrike">
                <a:solidFill>
                  <a:srgbClr val="808080"/>
                </a:solidFill>
                <a:latin typeface="Trebuchet MS"/>
              </a:rPr>
              <a:t>2.11.20</a:t>
            </a:fld>
            <a:endParaRPr b="0" lang="ru-RU" sz="1100" spc="-1" strike="noStrike">
              <a:latin typeface="Times New Roman"/>
            </a:endParaRPr>
          </a:p>
        </p:txBody>
      </p:sp>
      <p:sp>
        <p:nvSpPr>
          <p:cNvPr id="100" name="PlaceHolder 7"/>
          <p:cNvSpPr>
            <a:spLocks noGrp="1"/>
          </p:cNvSpPr>
          <p:nvPr>
            <p:ph type="ftr"/>
          </p:nvPr>
        </p:nvSpPr>
        <p:spPr>
          <a:xfrm>
            <a:off x="457200" y="6172200"/>
            <a:ext cx="3352320" cy="364680"/>
          </a:xfrm>
          <a:prstGeom prst="rect">
            <a:avLst/>
          </a:prstGeom>
        </p:spPr>
        <p:txBody>
          <a:bodyPr anchor="ctr">
            <a:noAutofit/>
          </a:bodyPr>
          <a:p>
            <a:endParaRPr b="0" lang="ru-RU" sz="2400" spc="-1" strike="noStrike">
              <a:latin typeface="Times New Roman"/>
            </a:endParaRPr>
          </a:p>
        </p:txBody>
      </p:sp>
      <p:sp>
        <p:nvSpPr>
          <p:cNvPr id="101" name="PlaceHolder 8"/>
          <p:cNvSpPr>
            <a:spLocks noGrp="1"/>
          </p:cNvSpPr>
          <p:nvPr>
            <p:ph type="sldNum"/>
          </p:nvPr>
        </p:nvSpPr>
        <p:spPr>
          <a:xfrm>
            <a:off x="3809880" y="6172200"/>
            <a:ext cx="1828440" cy="364680"/>
          </a:xfrm>
          <a:prstGeom prst="rect">
            <a:avLst/>
          </a:prstGeom>
        </p:spPr>
        <p:txBody>
          <a:bodyPr anchor="ctr">
            <a:noAutofit/>
          </a:bodyPr>
          <a:p>
            <a:pPr algn="ctr">
              <a:lnSpc>
                <a:spcPct val="100000"/>
              </a:lnSpc>
            </a:pPr>
            <a:fld id="{FF1BF32D-B307-47D3-95C6-5C1754D4ABA1}" type="slidenum">
              <a:rPr b="1" lang="ru-RU" sz="1200" spc="-1" strike="noStrike">
                <a:solidFill>
                  <a:srgbClr val="808080"/>
                </a:solidFill>
                <a:latin typeface="Trebuchet MS"/>
              </a:rPr>
              <a:t>&lt;номер&gt;</a:t>
            </a:fld>
            <a:endParaRPr b="0" lang="ru-RU" sz="1200" spc="-1" strike="noStrike">
              <a:latin typeface="Times New Roman"/>
            </a:endParaRPr>
          </a:p>
        </p:txBody>
      </p:sp>
      <p:sp>
        <p:nvSpPr>
          <p:cNvPr id="102" name="PlaceHolder 9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200" spc="-1" strike="noStrike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  <a:endParaRPr b="0" lang="ru-RU" sz="2200" spc="-1" strike="noStrike">
              <a:solidFill>
                <a:srgbClr val="40404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600" spc="-1" strike="noStrike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  <a:endParaRPr b="0" lang="ru-RU" sz="1600" spc="-1" strike="noStrike">
              <a:solidFill>
                <a:srgbClr val="404040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7" Type="http://schemas.openxmlformats.org/officeDocument/2006/relationships/image" Target="../media/image9.png"/><Relationship Id="rId8" Type="http://schemas.openxmlformats.org/officeDocument/2006/relationships/image" Target="../media/image10.png"/><Relationship Id="rId9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image" Target="../media/image12.png"/><Relationship Id="rId3" Type="http://schemas.openxmlformats.org/officeDocument/2006/relationships/audio" Target="../media/audio1.wav"/><Relationship Id="rId4" Type="http://schemas.openxmlformats.org/officeDocument/2006/relationships/slideLayout" Target="../slideLayouts/slideLayout2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Рисунок 3" descr=""/>
          <p:cNvPicPr/>
          <p:nvPr/>
        </p:nvPicPr>
        <p:blipFill>
          <a:blip r:embed="rId1"/>
          <a:stretch/>
        </p:blipFill>
        <p:spPr>
          <a:xfrm>
            <a:off x="611640" y="4365000"/>
            <a:ext cx="2593080" cy="1963080"/>
          </a:xfrm>
          <a:prstGeom prst="rect">
            <a:avLst/>
          </a:prstGeom>
          <a:ln>
            <a:noFill/>
          </a:ln>
        </p:spPr>
      </p:pic>
      <p:pic>
        <p:nvPicPr>
          <p:cNvPr id="140" name="Рисунок 4" descr=""/>
          <p:cNvPicPr/>
          <p:nvPr/>
        </p:nvPicPr>
        <p:blipFill>
          <a:blip r:embed="rId2"/>
          <a:stretch/>
        </p:blipFill>
        <p:spPr>
          <a:xfrm>
            <a:off x="6588360" y="4419720"/>
            <a:ext cx="2437920" cy="2437920"/>
          </a:xfrm>
          <a:prstGeom prst="rect">
            <a:avLst/>
          </a:prstGeom>
          <a:ln>
            <a:noFill/>
          </a:ln>
        </p:spPr>
      </p:pic>
      <p:sp>
        <p:nvSpPr>
          <p:cNvPr id="141" name="TextShape 1"/>
          <p:cNvSpPr txBox="1"/>
          <p:nvPr/>
        </p:nvSpPr>
        <p:spPr>
          <a:xfrm>
            <a:off x="647640" y="548640"/>
            <a:ext cx="7851240" cy="863640"/>
          </a:xfrm>
          <a:prstGeom prst="rect">
            <a:avLst/>
          </a:prstGeom>
          <a:noFill/>
          <a:ln>
            <a:noFill/>
          </a:ln>
        </p:spPr>
        <p:txBody>
          <a:bodyPr>
            <a:normAutofit fontScale="3000"/>
          </a:bodyPr>
          <a:p>
            <a:pPr marL="182880" algn="ctr">
              <a:lnSpc>
                <a:spcPct val="100000"/>
              </a:lnSpc>
            </a:pPr>
            <a:r>
              <a:rPr b="1" i="1" lang="ru-RU" sz="8000" spc="-1" strike="noStrike">
                <a:solidFill>
                  <a:srgbClr val="7030a0"/>
                </a:solidFill>
                <a:latin typeface="Monotype Corsiva"/>
                <a:ea typeface="BatangChe"/>
              </a:rPr>
              <a:t>Логопедическая игра </a:t>
            </a:r>
            <a:br/>
            <a:br/>
            <a:br/>
            <a:br/>
            <a:br/>
            <a:br/>
            <a:r>
              <a:rPr b="1" lang="ru-RU" sz="1600" spc="-1" strike="noStrike">
                <a:solidFill>
                  <a:srgbClr val="002060"/>
                </a:solidFill>
                <a:latin typeface="Trebuchet MS"/>
                <a:ea typeface="BatangChe"/>
              </a:rPr>
              <a:t>2015</a:t>
            </a:r>
            <a:endParaRPr b="0" lang="ru-RU" sz="16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42" name="CustomShape 2"/>
          <p:cNvSpPr/>
          <p:nvPr/>
        </p:nvSpPr>
        <p:spPr>
          <a:xfrm>
            <a:off x="1463040" y="2493000"/>
            <a:ext cx="6220800" cy="1583640"/>
          </a:xfrm>
          <a:custGeom>
            <a:avLst/>
            <a:gdLst/>
            <a:ahLst/>
            <a:rect l="0" t="0" r="r" b="b"/>
            <a:pathLst>
              <a:path w="17281" h="2201">
                <a:moveTo>
                  <a:pt x="0" y="2200"/>
                </a:moveTo>
                <a:lnTo>
                  <a:pt x="3" y="2145"/>
                </a:lnTo>
                <a:lnTo>
                  <a:pt x="11" y="2090"/>
                </a:lnTo>
                <a:lnTo>
                  <a:pt x="24" y="2036"/>
                </a:lnTo>
                <a:lnTo>
                  <a:pt x="43" y="1981"/>
                </a:lnTo>
                <a:lnTo>
                  <a:pt x="67" y="1926"/>
                </a:lnTo>
                <a:lnTo>
                  <a:pt x="97" y="1872"/>
                </a:lnTo>
                <a:lnTo>
                  <a:pt x="131" y="1818"/>
                </a:lnTo>
                <a:lnTo>
                  <a:pt x="171" y="1764"/>
                </a:lnTo>
                <a:lnTo>
                  <a:pt x="217" y="1710"/>
                </a:lnTo>
                <a:lnTo>
                  <a:pt x="267" y="1657"/>
                </a:lnTo>
                <a:lnTo>
                  <a:pt x="323" y="1604"/>
                </a:lnTo>
                <a:lnTo>
                  <a:pt x="384" y="1552"/>
                </a:lnTo>
                <a:lnTo>
                  <a:pt x="450" y="1499"/>
                </a:lnTo>
                <a:lnTo>
                  <a:pt x="521" y="1448"/>
                </a:lnTo>
                <a:lnTo>
                  <a:pt x="597" y="1396"/>
                </a:lnTo>
                <a:lnTo>
                  <a:pt x="678" y="1345"/>
                </a:lnTo>
                <a:lnTo>
                  <a:pt x="765" y="1295"/>
                </a:lnTo>
                <a:lnTo>
                  <a:pt x="856" y="1245"/>
                </a:lnTo>
                <a:lnTo>
                  <a:pt x="952" y="1196"/>
                </a:lnTo>
                <a:lnTo>
                  <a:pt x="1052" y="1148"/>
                </a:lnTo>
                <a:lnTo>
                  <a:pt x="1158" y="1100"/>
                </a:lnTo>
                <a:lnTo>
                  <a:pt x="1268" y="1053"/>
                </a:lnTo>
                <a:lnTo>
                  <a:pt x="1382" y="1006"/>
                </a:lnTo>
                <a:lnTo>
                  <a:pt x="1501" y="961"/>
                </a:lnTo>
                <a:lnTo>
                  <a:pt x="1625" y="916"/>
                </a:lnTo>
                <a:lnTo>
                  <a:pt x="1753" y="872"/>
                </a:lnTo>
                <a:lnTo>
                  <a:pt x="1885" y="828"/>
                </a:lnTo>
                <a:lnTo>
                  <a:pt x="2021" y="786"/>
                </a:lnTo>
                <a:lnTo>
                  <a:pt x="2162" y="744"/>
                </a:lnTo>
                <a:lnTo>
                  <a:pt x="2306" y="704"/>
                </a:lnTo>
                <a:lnTo>
                  <a:pt x="2455" y="664"/>
                </a:lnTo>
                <a:lnTo>
                  <a:pt x="2607" y="625"/>
                </a:lnTo>
                <a:lnTo>
                  <a:pt x="2763" y="587"/>
                </a:lnTo>
                <a:lnTo>
                  <a:pt x="2923" y="550"/>
                </a:lnTo>
                <a:lnTo>
                  <a:pt x="3086" y="515"/>
                </a:lnTo>
                <a:lnTo>
                  <a:pt x="3253" y="480"/>
                </a:lnTo>
                <a:lnTo>
                  <a:pt x="3423" y="446"/>
                </a:lnTo>
                <a:lnTo>
                  <a:pt x="3596" y="414"/>
                </a:lnTo>
                <a:lnTo>
                  <a:pt x="3773" y="382"/>
                </a:lnTo>
                <a:lnTo>
                  <a:pt x="3952" y="352"/>
                </a:lnTo>
                <a:lnTo>
                  <a:pt x="4135" y="323"/>
                </a:lnTo>
                <a:lnTo>
                  <a:pt x="4320" y="295"/>
                </a:lnTo>
                <a:lnTo>
                  <a:pt x="4508" y="268"/>
                </a:lnTo>
                <a:lnTo>
                  <a:pt x="4698" y="242"/>
                </a:lnTo>
                <a:lnTo>
                  <a:pt x="4891" y="218"/>
                </a:lnTo>
                <a:lnTo>
                  <a:pt x="5086" y="195"/>
                </a:lnTo>
                <a:lnTo>
                  <a:pt x="5284" y="173"/>
                </a:lnTo>
                <a:lnTo>
                  <a:pt x="5483" y="152"/>
                </a:lnTo>
                <a:lnTo>
                  <a:pt x="5685" y="133"/>
                </a:lnTo>
                <a:lnTo>
                  <a:pt x="5888" y="115"/>
                </a:lnTo>
                <a:lnTo>
                  <a:pt x="6093" y="98"/>
                </a:lnTo>
                <a:lnTo>
                  <a:pt x="6300" y="82"/>
                </a:lnTo>
                <a:lnTo>
                  <a:pt x="6508" y="68"/>
                </a:lnTo>
                <a:lnTo>
                  <a:pt x="6717" y="55"/>
                </a:lnTo>
                <a:lnTo>
                  <a:pt x="6928" y="44"/>
                </a:lnTo>
                <a:lnTo>
                  <a:pt x="7140" y="33"/>
                </a:lnTo>
                <a:lnTo>
                  <a:pt x="7352" y="25"/>
                </a:lnTo>
                <a:lnTo>
                  <a:pt x="7566" y="17"/>
                </a:lnTo>
                <a:lnTo>
                  <a:pt x="7780" y="11"/>
                </a:lnTo>
                <a:lnTo>
                  <a:pt x="7994" y="6"/>
                </a:lnTo>
                <a:lnTo>
                  <a:pt x="8209" y="3"/>
                </a:lnTo>
                <a:lnTo>
                  <a:pt x="8425" y="1"/>
                </a:lnTo>
                <a:lnTo>
                  <a:pt x="8640" y="0"/>
                </a:lnTo>
                <a:lnTo>
                  <a:pt x="8855" y="1"/>
                </a:lnTo>
                <a:lnTo>
                  <a:pt x="9071" y="3"/>
                </a:lnTo>
                <a:lnTo>
                  <a:pt x="9286" y="6"/>
                </a:lnTo>
                <a:lnTo>
                  <a:pt x="9500" y="11"/>
                </a:lnTo>
                <a:lnTo>
                  <a:pt x="9714" y="17"/>
                </a:lnTo>
                <a:lnTo>
                  <a:pt x="9928" y="25"/>
                </a:lnTo>
                <a:lnTo>
                  <a:pt x="10140" y="33"/>
                </a:lnTo>
                <a:lnTo>
                  <a:pt x="10352" y="44"/>
                </a:lnTo>
                <a:lnTo>
                  <a:pt x="10563" y="55"/>
                </a:lnTo>
                <a:lnTo>
                  <a:pt x="10772" y="68"/>
                </a:lnTo>
                <a:lnTo>
                  <a:pt x="10980" y="82"/>
                </a:lnTo>
                <a:lnTo>
                  <a:pt x="11187" y="98"/>
                </a:lnTo>
                <a:lnTo>
                  <a:pt x="11392" y="115"/>
                </a:lnTo>
                <a:lnTo>
                  <a:pt x="11595" y="133"/>
                </a:lnTo>
                <a:lnTo>
                  <a:pt x="11797" y="152"/>
                </a:lnTo>
                <a:lnTo>
                  <a:pt x="11996" y="173"/>
                </a:lnTo>
                <a:lnTo>
                  <a:pt x="12194" y="195"/>
                </a:lnTo>
                <a:lnTo>
                  <a:pt x="12389" y="218"/>
                </a:lnTo>
                <a:lnTo>
                  <a:pt x="12582" y="242"/>
                </a:lnTo>
                <a:lnTo>
                  <a:pt x="12772" y="268"/>
                </a:lnTo>
                <a:lnTo>
                  <a:pt x="12960" y="295"/>
                </a:lnTo>
                <a:lnTo>
                  <a:pt x="13145" y="323"/>
                </a:lnTo>
                <a:lnTo>
                  <a:pt x="13328" y="352"/>
                </a:lnTo>
                <a:lnTo>
                  <a:pt x="13507" y="382"/>
                </a:lnTo>
                <a:lnTo>
                  <a:pt x="13684" y="414"/>
                </a:lnTo>
                <a:lnTo>
                  <a:pt x="13857" y="446"/>
                </a:lnTo>
                <a:lnTo>
                  <a:pt x="14027" y="480"/>
                </a:lnTo>
                <a:lnTo>
                  <a:pt x="14194" y="515"/>
                </a:lnTo>
                <a:lnTo>
                  <a:pt x="14357" y="550"/>
                </a:lnTo>
                <a:lnTo>
                  <a:pt x="14517" y="587"/>
                </a:lnTo>
                <a:lnTo>
                  <a:pt x="14673" y="625"/>
                </a:lnTo>
                <a:lnTo>
                  <a:pt x="14825" y="664"/>
                </a:lnTo>
                <a:lnTo>
                  <a:pt x="14974" y="704"/>
                </a:lnTo>
                <a:lnTo>
                  <a:pt x="15118" y="744"/>
                </a:lnTo>
                <a:lnTo>
                  <a:pt x="15259" y="786"/>
                </a:lnTo>
                <a:lnTo>
                  <a:pt x="15395" y="828"/>
                </a:lnTo>
                <a:lnTo>
                  <a:pt x="15527" y="872"/>
                </a:lnTo>
                <a:lnTo>
                  <a:pt x="15655" y="916"/>
                </a:lnTo>
                <a:lnTo>
                  <a:pt x="15779" y="961"/>
                </a:lnTo>
                <a:lnTo>
                  <a:pt x="15898" y="1006"/>
                </a:lnTo>
                <a:lnTo>
                  <a:pt x="16012" y="1053"/>
                </a:lnTo>
                <a:lnTo>
                  <a:pt x="16122" y="1100"/>
                </a:lnTo>
                <a:lnTo>
                  <a:pt x="16228" y="1148"/>
                </a:lnTo>
                <a:lnTo>
                  <a:pt x="16328" y="1196"/>
                </a:lnTo>
                <a:lnTo>
                  <a:pt x="16424" y="1245"/>
                </a:lnTo>
                <a:lnTo>
                  <a:pt x="16515" y="1295"/>
                </a:lnTo>
                <a:lnTo>
                  <a:pt x="16602" y="1345"/>
                </a:lnTo>
                <a:lnTo>
                  <a:pt x="16683" y="1396"/>
                </a:lnTo>
                <a:lnTo>
                  <a:pt x="16759" y="1448"/>
                </a:lnTo>
                <a:lnTo>
                  <a:pt x="16830" y="1499"/>
                </a:lnTo>
                <a:lnTo>
                  <a:pt x="16896" y="1552"/>
                </a:lnTo>
                <a:lnTo>
                  <a:pt x="16957" y="1604"/>
                </a:lnTo>
                <a:lnTo>
                  <a:pt x="17013" y="1657"/>
                </a:lnTo>
                <a:lnTo>
                  <a:pt x="17063" y="1710"/>
                </a:lnTo>
                <a:lnTo>
                  <a:pt x="17109" y="1764"/>
                </a:lnTo>
                <a:lnTo>
                  <a:pt x="17149" y="1818"/>
                </a:lnTo>
                <a:lnTo>
                  <a:pt x="17183" y="1872"/>
                </a:lnTo>
                <a:lnTo>
                  <a:pt x="17213" y="1926"/>
                </a:lnTo>
                <a:lnTo>
                  <a:pt x="17237" y="1981"/>
                </a:lnTo>
                <a:lnTo>
                  <a:pt x="17256" y="2036"/>
                </a:lnTo>
                <a:lnTo>
                  <a:pt x="17269" y="2090"/>
                </a:lnTo>
                <a:lnTo>
                  <a:pt x="17277" y="2145"/>
                </a:lnTo>
                <a:lnTo>
                  <a:pt x="17280" y="2200"/>
                </a:lnTo>
              </a:path>
            </a:pathLst>
          </a:custGeom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anchor="b" anchorCtr="1">
            <a:prstTxWarp prst="textArchUp"/>
            <a:noAutofit/>
          </a:bodyPr>
          <a:p>
            <a:pPr algn="ctr">
              <a:lnSpc>
                <a:spcPct val="100000"/>
              </a:lnSpc>
            </a:pPr>
            <a:r>
              <a:rPr b="1" lang="ru-RU" sz="5400" spc="-1" strike="noStrike">
                <a:solidFill>
                  <a:srgbClr val="7030a0"/>
                </a:solidFill>
                <a:latin typeface="Trebuchet MS"/>
              </a:rPr>
              <a:t>«Магазин игрушек»</a:t>
            </a:r>
            <a:endParaRPr b="0" lang="ru-RU" sz="5400" spc="-1" strike="noStrike">
              <a:latin typeface="Arial"/>
            </a:endParaRPr>
          </a:p>
        </p:txBody>
      </p:sp>
    </p:spTree>
  </p:cSld>
  <mc:AlternateContent>
    <mc:Choice Requires="p14">
      <p:transition spd="slow" p14:dur="5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7" dur="3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nodeType="afterEffect" fill="hold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 additive="repl">
                                        <p:cTn id="11" dur="3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CustomShape 1"/>
          <p:cNvSpPr/>
          <p:nvPr/>
        </p:nvSpPr>
        <p:spPr>
          <a:xfrm>
            <a:off x="431640" y="836640"/>
            <a:ext cx="8280720" cy="2088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</a:pPr>
            <a:r>
              <a:rPr b="1" lang="ru-RU" sz="3200" spc="-1" strike="noStrike">
                <a:solidFill>
                  <a:srgbClr val="002060"/>
                </a:solidFill>
                <a:latin typeface="Times New Roman"/>
              </a:rPr>
              <a:t>Цель игры: </a:t>
            </a:r>
            <a:br/>
            <a:r>
              <a:rPr b="0" lang="ru-RU" sz="3200" spc="-1" strike="noStrike">
                <a:solidFill>
                  <a:srgbClr val="002060"/>
                </a:solidFill>
                <a:latin typeface="Times New Roman"/>
              </a:rPr>
              <a:t>автоматизация звука «Л» в позиции начала и середины слова</a:t>
            </a:r>
            <a:br/>
            <a:br/>
            <a:r>
              <a:rPr b="1" lang="ru-RU" sz="3200" spc="-1" strike="noStrike">
                <a:solidFill>
                  <a:srgbClr val="002060"/>
                </a:solidFill>
                <a:latin typeface="Times New Roman"/>
              </a:rPr>
              <a:t>Правила игры:</a:t>
            </a:r>
            <a:br/>
            <a:br/>
            <a:r>
              <a:rPr b="0" lang="ru-RU" sz="3200" spc="-1" strike="noStrike">
                <a:solidFill>
                  <a:srgbClr val="002060"/>
                </a:solidFill>
                <a:latin typeface="Times New Roman"/>
              </a:rPr>
              <a:t>Назови картинку, выделяя голосом звук «Л», и только потом щелкай ЛЕВОЙ кнопкой мыши по картинке.</a:t>
            </a:r>
            <a:br/>
            <a:br/>
            <a:br/>
            <a:br/>
            <a:br/>
            <a:endParaRPr b="0" lang="ru-RU" sz="3200" spc="-1" strike="noStrike">
              <a:latin typeface="Arial"/>
            </a:endParaRPr>
          </a:p>
        </p:txBody>
      </p:sp>
    </p:spTree>
  </p:cSld>
  <mc:AlternateContent>
    <mc:Choice Requires="p14">
      <p:transition spd="slow" p14:dur="3750"/>
    </mc:Choice>
    <mc:Fallback>
      <p:transition spd="slow"/>
    </mc:Fallback>
  </mc:AlternateContent>
  <p:timing>
    <p:tnLst>
      <p:par>
        <p:cTn id="12" dur="indefinite" restart="never" nodeType="tmRoot">
          <p:childTnLst>
            <p:seq>
              <p:cTn id="13" dur="indefinite" nodeType="mainSeq"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nodeType="afterEffect" fill="hold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 additive="repl">
                                        <p:cTn id="18"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Picture 2" descr=""/>
          <p:cNvPicPr/>
          <p:nvPr/>
        </p:nvPicPr>
        <p:blipFill>
          <a:blip r:embed="rId1"/>
          <a:stretch/>
        </p:blipFill>
        <p:spPr>
          <a:xfrm>
            <a:off x="6013800" y="2545920"/>
            <a:ext cx="3603240" cy="4176360"/>
          </a:xfrm>
          <a:prstGeom prst="rect">
            <a:avLst/>
          </a:prstGeom>
          <a:ln>
            <a:noFill/>
          </a:ln>
        </p:spPr>
      </p:pic>
      <p:pic>
        <p:nvPicPr>
          <p:cNvPr id="145" name="Рисунок 1" descr=""/>
          <p:cNvPicPr/>
          <p:nvPr/>
        </p:nvPicPr>
        <p:blipFill>
          <a:blip r:embed="rId2"/>
          <a:stretch/>
        </p:blipFill>
        <p:spPr>
          <a:xfrm>
            <a:off x="4860000" y="4768560"/>
            <a:ext cx="1828440" cy="1953720"/>
          </a:xfrm>
          <a:prstGeom prst="rect">
            <a:avLst/>
          </a:prstGeom>
          <a:ln>
            <a:noFill/>
          </a:ln>
        </p:spPr>
      </p:pic>
      <p:pic>
        <p:nvPicPr>
          <p:cNvPr id="146" name="Рисунок 2" descr=""/>
          <p:cNvPicPr/>
          <p:nvPr/>
        </p:nvPicPr>
        <p:blipFill>
          <a:blip r:embed="rId3"/>
          <a:stretch/>
        </p:blipFill>
        <p:spPr>
          <a:xfrm>
            <a:off x="467640" y="476640"/>
            <a:ext cx="1679760" cy="1656000"/>
          </a:xfrm>
          <a:prstGeom prst="rect">
            <a:avLst/>
          </a:prstGeom>
          <a:ln>
            <a:noFill/>
          </a:ln>
        </p:spPr>
      </p:pic>
      <p:pic>
        <p:nvPicPr>
          <p:cNvPr id="147" name="Рисунок 3" descr=""/>
          <p:cNvPicPr/>
          <p:nvPr/>
        </p:nvPicPr>
        <p:blipFill>
          <a:blip r:embed="rId4"/>
          <a:stretch/>
        </p:blipFill>
        <p:spPr>
          <a:xfrm>
            <a:off x="3000960" y="273600"/>
            <a:ext cx="2888280" cy="1925280"/>
          </a:xfrm>
          <a:prstGeom prst="rect">
            <a:avLst/>
          </a:prstGeom>
          <a:ln>
            <a:noFill/>
          </a:ln>
        </p:spPr>
      </p:pic>
      <p:pic>
        <p:nvPicPr>
          <p:cNvPr id="148" name="Рисунок 4" descr=""/>
          <p:cNvPicPr/>
          <p:nvPr/>
        </p:nvPicPr>
        <p:blipFill>
          <a:blip r:embed="rId5"/>
          <a:stretch/>
        </p:blipFill>
        <p:spPr>
          <a:xfrm>
            <a:off x="251640" y="2422800"/>
            <a:ext cx="1568880" cy="2210760"/>
          </a:xfrm>
          <a:prstGeom prst="rect">
            <a:avLst/>
          </a:prstGeom>
          <a:ln>
            <a:noFill/>
          </a:ln>
        </p:spPr>
      </p:pic>
      <p:pic>
        <p:nvPicPr>
          <p:cNvPr id="149" name="Рисунок 5" descr=""/>
          <p:cNvPicPr/>
          <p:nvPr/>
        </p:nvPicPr>
        <p:blipFill>
          <a:blip r:embed="rId6"/>
          <a:stretch/>
        </p:blipFill>
        <p:spPr>
          <a:xfrm>
            <a:off x="6467760" y="281160"/>
            <a:ext cx="2039760" cy="1917720"/>
          </a:xfrm>
          <a:prstGeom prst="rect">
            <a:avLst/>
          </a:prstGeom>
          <a:ln>
            <a:noFill/>
          </a:ln>
        </p:spPr>
      </p:pic>
      <p:pic>
        <p:nvPicPr>
          <p:cNvPr id="150" name="Picture 3" descr=""/>
          <p:cNvPicPr/>
          <p:nvPr/>
        </p:nvPicPr>
        <p:blipFill>
          <a:blip r:embed="rId7"/>
          <a:stretch/>
        </p:blipFill>
        <p:spPr>
          <a:xfrm>
            <a:off x="2555640" y="2778480"/>
            <a:ext cx="1682280" cy="1499760"/>
          </a:xfrm>
          <a:prstGeom prst="rect">
            <a:avLst/>
          </a:prstGeom>
          <a:ln>
            <a:noFill/>
          </a:ln>
        </p:spPr>
      </p:pic>
      <p:pic>
        <p:nvPicPr>
          <p:cNvPr id="151" name="Рисунок 6" descr=""/>
          <p:cNvPicPr/>
          <p:nvPr/>
        </p:nvPicPr>
        <p:blipFill>
          <a:blip r:embed="rId8"/>
          <a:stretch/>
        </p:blipFill>
        <p:spPr>
          <a:xfrm>
            <a:off x="1576440" y="5013000"/>
            <a:ext cx="1424160" cy="1139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3750"/>
    </mc:Choice>
    <mc:Fallback>
      <p:transition spd="slow"/>
    </mc:Fallback>
  </mc:AlternateContent>
  <p:timing>
    <p:tnLst>
      <p:par>
        <p:cTn id="19" dur="indefinite" restart="never" nodeType="tmRoot">
          <p:childTnLst>
            <p:seq>
              <p:cTn id="20" dur="indefinite" nodeType="mainSeq"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nodeType="after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1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28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nodeType="afterEffect" fill="hold" presetClass="entr" presetID="3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2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4" dur="1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filter="fade" transition="in">
                                      <p:cBhvr additive="repl">
                                        <p:cTn id="35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36" restart="whenNotActive" nodeType="interactiveSeq" fill="hold">
                <p:stCondLst>
                  <p:cond delay="0" evt="onClick">
                    <p:tgtEl>
                      <p:spTgt spid="150"/>
                    </p:tgtEl>
                  </p:cond>
                </p:stCondLst>
                <p:childTnLst>
                  <p:par>
                    <p:cTn id="37" fill="hold">
                      <p:stCondLst>
                        <p:cond delay="0" evt="onClick">
                          <p:tgtEl>
                            <p:spTgt spid="150"/>
                          </p:tgtEl>
                        </p:cond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nodeType="clickEffect" fill="hold" presetClass="path" presetID="36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125 C 0 0.181 0.069 0.25 0.125 0.25 L 0.25 0.25 E">
                                      <p:cBhvr>
                                        <p:cTn id="40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nodeType="after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43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45" restart="whenNotActive" nodeType="interactiveSeq" fill="hold">
                <p:stCondLst>
                  <p:cond delay="0" evt="onClick">
                    <p:tgtEl>
                      <p:spTgt spid="151"/>
                    </p:tgtEl>
                  </p:cond>
                </p:stCondLst>
                <p:childTnLst>
                  <p:par>
                    <p:cTn id="46" fill="hold">
                      <p:stCondLst>
                        <p:cond delay="0" evt="onClick">
                          <p:tgtEl>
                            <p:spTgt spid="151"/>
                          </p:tgtEl>
                        </p:cond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nodeType="clickEffect" fill="hold" presetClass="path" presetID="63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006 2.74746E-006 L 0.36007 -0.02012 E">
                                      <p:cBhvr>
                                        <p:cTn id="49" dur="2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nodeType="after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5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54" restart="whenNotActive" nodeType="interactiveSeq" fill="hold">
                <p:stCondLst>
                  <p:cond delay="0" evt="onClick">
                    <p:tgtEl>
                      <p:spTgt spid="149"/>
                    </p:tgtEl>
                  </p:cond>
                </p:stCondLst>
                <p:childTnLst>
                  <p:par>
                    <p:cTn id="55" fill="hold">
                      <p:stCondLst>
                        <p:cond delay="0" evt="onClick">
                          <p:tgtEl>
                            <p:spTgt spid="149"/>
                          </p:tgtEl>
                        </p:cond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nodeType="clickEffect" fill="hold" presetClass="path" presetID="42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016 2.03515E-007 L -0.20851 0.59158 E">
                                      <p:cBhvr>
                                        <p:cTn id="58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nodeType="after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6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63" restart="whenNotActive" nodeType="interactiveSeq" fill="hold">
                <p:stCondLst>
                  <p:cond delay="0" evt="onClick">
                    <p:tgtEl>
                      <p:spTgt spid="148"/>
                    </p:tgtEl>
                  </p:cond>
                </p:stCondLst>
                <p:childTnLst>
                  <p:par>
                    <p:cTn id="64" fill="hold">
                      <p:stCondLst>
                        <p:cond delay="0" evt="onClick">
                          <p:tgtEl>
                            <p:spTgt spid="148"/>
                          </p:tgtEl>
                        </p:cond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nodeType="clickEffect" fill="hold" presetClass="path" presetID="36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006 3.9593E-006 L -4.44444E-006 0.13459 C -4.44444E-006 0.19472 0.13698 0.26896 0.24844 0.26896 L 0.49705 0.26896 E">
                                      <p:cBhvr>
                                        <p:cTn id="67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nodeType="after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7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72" restart="whenNotActive" nodeType="interactiveSeq" fill="hold">
                <p:stCondLst>
                  <p:cond delay="0" evt="onClick">
                    <p:tgtEl>
                      <p:spTgt spid="147"/>
                    </p:tgtEl>
                  </p:cond>
                </p:stCondLst>
                <p:childTnLst>
                  <p:par>
                    <p:cTn id="73" fill="hold">
                      <p:stCondLst>
                        <p:cond delay="0" evt="onClick">
                          <p:tgtEl>
                            <p:spTgt spid="147"/>
                          </p:tgtEl>
                        </p:cond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nodeType="clickEffect" fill="hold" presetClass="path" presetID="49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006 4.00555E-006 L 0.12413 0.58186 E">
                                      <p:cBhvr>
                                        <p:cTn id="76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nodeType="after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7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81" restart="whenNotActive" nodeType="interactiveSeq" fill="hold">
                <p:stCondLst>
                  <p:cond delay="0" evt="onClick">
                    <p:tgtEl>
                      <p:spTgt spid="146"/>
                    </p:tgtEl>
                  </p:cond>
                </p:stCondLst>
                <p:childTnLst>
                  <p:par>
                    <p:cTn id="82" fill="hold">
                      <p:stCondLst>
                        <p:cond delay="0" evt="onClick">
                          <p:tgtEl>
                            <p:spTgt spid="146"/>
                          </p:tgtEl>
                        </p:cond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nodeType="clickEffect" fill="hold" presetClass="path" presetID="50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006 -1.75763E-006 L 0.21788 -1.75763E-006 C 0.31562 -1.75763E-006 0.43576 0.15472 0.43576 0.28076 L 0.43576 0.56129 E">
                                      <p:cBhvr>
                                        <p:cTn id="85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000"/>
                            </p:stCondLst>
                            <p:childTnLst>
                              <p:par>
                                <p:cTn id="87" nodeType="afterEffect" fill="hold" presetClass="exit" presetID="1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 additive="repl">
                                        <p:cTn id="88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CustomShape 1"/>
          <p:cNvSpPr/>
          <p:nvPr/>
        </p:nvSpPr>
        <p:spPr>
          <a:xfrm>
            <a:off x="827640" y="-5760"/>
            <a:ext cx="8064360" cy="2283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spAutoFit/>
          </a:bodyPr>
          <a:p>
            <a:pPr algn="ctr">
              <a:lnSpc>
                <a:spcPct val="100000"/>
              </a:lnSpc>
            </a:pPr>
            <a:r>
              <a:rPr b="1" i="1" lang="ru-RU" sz="4800" spc="-1" strike="noStrike">
                <a:solidFill>
                  <a:srgbClr val="c00000"/>
                </a:solidFill>
                <a:latin typeface="Times New Roman"/>
              </a:rPr>
              <a:t>Поздравляю! </a:t>
            </a:r>
            <a:endParaRPr b="0" lang="ru-RU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4800" spc="-1" strike="noStrike">
                <a:solidFill>
                  <a:srgbClr val="c00000"/>
                </a:solidFill>
                <a:latin typeface="Times New Roman"/>
              </a:rPr>
              <a:t>Я очень горжусь тобой! </a:t>
            </a:r>
            <a:endParaRPr b="0" lang="ru-RU" sz="4800" spc="-1" strike="noStrike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4800" spc="-1" strike="noStrike">
                <a:solidFill>
                  <a:srgbClr val="c00000"/>
                </a:solidFill>
                <a:latin typeface="Times New Roman"/>
              </a:rPr>
              <a:t>Это твоя победа!</a:t>
            </a:r>
            <a:endParaRPr b="0" lang="ru-RU" sz="4800" spc="-1" strike="noStrike">
              <a:latin typeface="Arial"/>
            </a:endParaRPr>
          </a:p>
        </p:txBody>
      </p:sp>
      <p:pic>
        <p:nvPicPr>
          <p:cNvPr id="153" name="Picture 2" descr=""/>
          <p:cNvPicPr/>
          <p:nvPr/>
        </p:nvPicPr>
        <p:blipFill>
          <a:blip r:embed="rId1"/>
          <a:stretch/>
        </p:blipFill>
        <p:spPr>
          <a:xfrm>
            <a:off x="0" y="2656080"/>
            <a:ext cx="3275640" cy="4194360"/>
          </a:xfrm>
          <a:prstGeom prst="rect">
            <a:avLst/>
          </a:prstGeom>
          <a:ln>
            <a:noFill/>
          </a:ln>
        </p:spPr>
      </p:pic>
      <p:pic>
        <p:nvPicPr>
          <p:cNvPr id="154" name="Picture 3" descr=""/>
          <p:cNvPicPr/>
          <p:nvPr/>
        </p:nvPicPr>
        <p:blipFill>
          <a:blip r:embed="rId2"/>
          <a:stretch/>
        </p:blipFill>
        <p:spPr>
          <a:xfrm>
            <a:off x="3274920" y="4748400"/>
            <a:ext cx="1828440" cy="195696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90" dur="indefinite" restart="never" nodeType="tmRoot">
          <p:childTnLst>
            <p:seq>
              <p:cTn id="91" dur="indefinite" nodeType="mainSeq"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nodeType="after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 additive="repl">
                                        <p:cTn id="96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audio>
                                      <p:cMediaNode>
                                        <p:cTn>
                                          <p:stCondLst>
                                            <p:cond delay="0" evt="begin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delay="0" evt="onStopAudio"/>
                                          </p:endCondLst>
                                        </p:cTn>
                                        <p:tgtEl>
                                          <p:sndTgt r:embed="rId3" name="audio1.wav"/>
                                        </p:tgtEl>
                                      </p:cMediaNode>
                                    </p:audio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67</TotalTime>
  <Application>LibreOffice/6.3.2.2$Windows_X86_64 LibreOffice_project/98b30e735bda24bc04ab42594c85f7fd8be07b9c</Application>
  <Words>40</Words>
  <Paragraphs>11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2016-03-18T16:17:12Z</dcterms:created>
  <dc:creator>User</dc:creator>
  <dc:description/>
  <dc:language>ru-RU</dc:language>
  <cp:lastModifiedBy/>
  <dcterms:modified xsi:type="dcterms:W3CDTF">2020-11-02T08:46:19Z</dcterms:modified>
  <cp:revision>10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0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4</vt:i4>
  </property>
</Properties>
</file>